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60" r:id="rId3"/>
    <p:sldId id="259" r:id="rId4"/>
    <p:sldId id="262" r:id="rId5"/>
    <p:sldId id="261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1913"/>
    <a:srgbClr val="EA6153"/>
    <a:srgbClr val="84281E"/>
    <a:srgbClr val="E74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1F0CB4-60C0-474F-8B0A-56EA01A4D238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D07A4-57F2-4394-A893-F49E91AF6F7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697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5EF1827-689B-40DA-BD38-5E2BC1CBD398}"/>
              </a:ext>
            </a:extLst>
          </p:cNvPr>
          <p:cNvSpPr/>
          <p:nvPr userDrawn="1"/>
        </p:nvSpPr>
        <p:spPr>
          <a:xfrm>
            <a:off x="-6220" y="0"/>
            <a:ext cx="12192000" cy="6858000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338B288-638C-4DA0-AE5E-F9BAA5B7CE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76000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 anchorCtr="0"/>
          <a:lstStyle>
            <a:lvl1pPr algn="ctr">
              <a:defRPr sz="6000">
                <a:solidFill>
                  <a:srgbClr val="551913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F709C1C-9B54-4FEE-B5D1-0DEF24DD7E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5460"/>
            <a:ext cx="9144000" cy="708433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E42706-585A-4B04-8B45-2A583403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BDDC0F3-E311-4180-A876-6CBCAD9F4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20C1D66-73CC-4D54-96AF-43BF4F41E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E1C3BEB1-A4F8-4A1B-8DCF-0D2B38A8CF94}"/>
              </a:ext>
            </a:extLst>
          </p:cNvPr>
          <p:cNvCxnSpPr>
            <a:cxnSpLocks/>
          </p:cNvCxnSpPr>
          <p:nvPr userDrawn="1"/>
        </p:nvCxnSpPr>
        <p:spPr>
          <a:xfrm>
            <a:off x="1524000" y="1016726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4BA37671-3E58-4406-8BFA-54721675ABF3}"/>
              </a:ext>
            </a:extLst>
          </p:cNvPr>
          <p:cNvCxnSpPr>
            <a:cxnSpLocks/>
          </p:cNvCxnSpPr>
          <p:nvPr userDrawn="1"/>
        </p:nvCxnSpPr>
        <p:spPr>
          <a:xfrm>
            <a:off x="1524000" y="3602038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25D32C4D-4145-4568-A953-944AA479DC84}"/>
              </a:ext>
            </a:extLst>
          </p:cNvPr>
          <p:cNvCxnSpPr>
            <a:cxnSpLocks/>
          </p:cNvCxnSpPr>
          <p:nvPr userDrawn="1"/>
        </p:nvCxnSpPr>
        <p:spPr>
          <a:xfrm>
            <a:off x="5261610" y="4533893"/>
            <a:ext cx="16687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ous-titre 2">
            <a:extLst>
              <a:ext uri="{FF2B5EF4-FFF2-40B4-BE49-F238E27FC236}">
                <a16:creationId xmlns:a16="http://schemas.microsoft.com/office/drawing/2014/main" id="{226F2E9B-52D5-45BF-B209-F9A6EC17603F}"/>
              </a:ext>
            </a:extLst>
          </p:cNvPr>
          <p:cNvSpPr txBox="1">
            <a:spLocks/>
          </p:cNvSpPr>
          <p:nvPr userDrawn="1"/>
        </p:nvSpPr>
        <p:spPr>
          <a:xfrm>
            <a:off x="1517780" y="4544694"/>
            <a:ext cx="9144000" cy="70843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51913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655944B7-C0C4-4DCD-B73A-1B76515E6B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7650" y="4545013"/>
            <a:ext cx="9144000" cy="69691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2pPr>
            <a:lvl3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3pPr>
            <a:lvl4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4pPr>
            <a:lvl5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5pPr>
          </a:lstStyle>
          <a:p>
            <a:pPr lvl="0"/>
            <a:r>
              <a:rPr lang="fr-FR" dirty="0"/>
              <a:t>Cliquez pour ajouter vos noms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6A276677-F317-45D1-B1E6-1142BA57E9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974" y="303775"/>
            <a:ext cx="356052" cy="40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0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75AA0C-7B6A-498F-8438-79464E4A6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A4E2041-D2B6-44CA-95BC-B4009F3359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19010E-664D-4F72-96E8-3072A67BC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A43D3FA-3894-4C62-B013-F80A480E6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E15F003-AD41-4FA9-B9E5-514F96FA3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6D40B80-9C80-4066-BF76-744C15BD8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0864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C12D43-C091-4458-A6F9-275E2FA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49529C5-8290-47DC-8A1C-8A8C6CE09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D79684-8BFA-4B96-A58A-7D8A77838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8B17A0-73F0-447C-B96A-A2A404AA6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B89814-6512-4A71-A1C9-CC255A9B2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50125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E747B49-F212-4D95-8F6C-968B98C8CF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F87A703-654D-4C71-8F6F-F1AC1CBE0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11C9C1-7056-444C-8221-861104BF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3A1F29-390A-411D-8C38-0DC1B63EC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CDE337-B59B-4874-908A-47E04B3F3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0024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90309C-9EC9-4EFC-8BF9-D938726D766A}"/>
              </a:ext>
            </a:extLst>
          </p:cNvPr>
          <p:cNvSpPr/>
          <p:nvPr userDrawn="1"/>
        </p:nvSpPr>
        <p:spPr>
          <a:xfrm>
            <a:off x="0" y="0"/>
            <a:ext cx="4114800" cy="6858000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A41D2C8-6E94-4E8B-94B9-9350244B6126}"/>
              </a:ext>
            </a:extLst>
          </p:cNvPr>
          <p:cNvSpPr txBox="1"/>
          <p:nvPr userDrawn="1"/>
        </p:nvSpPr>
        <p:spPr>
          <a:xfrm>
            <a:off x="-38100" y="0"/>
            <a:ext cx="4114800" cy="6858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fr-FR" sz="3600" dirty="0">
                <a:solidFill>
                  <a:srgbClr val="551913"/>
                </a:solidFill>
                <a:latin typeface="Montserrat SemiBold" panose="00000700000000000000" pitchFamily="2" charset="0"/>
              </a:rPr>
              <a:t>SOMMAIRE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FC65C92-9668-4F7C-AE0A-1121723A2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 dirty="0"/>
              <a:t>23/01/2018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3744E09-8E3D-418C-B08C-F8FB674C0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 dirty="0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1362CAF-2D6D-4CA0-8E4A-FE44C2429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29CF407-35D9-4470-881F-5EB2C5BCFD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16562"/>
            <a:ext cx="761999" cy="598263"/>
          </a:xfrm>
          <a:prstGeom prst="rect">
            <a:avLst/>
          </a:prstGeom>
        </p:spPr>
      </p:pic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558B2282-B8C7-4FB9-AD6A-8557894110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00550" y="238125"/>
            <a:ext cx="7505700" cy="5886450"/>
          </a:xfrm>
        </p:spPr>
        <p:txBody>
          <a:bodyPr anchor="ctr" anchorCtr="0"/>
          <a:lstStyle>
            <a:lvl1pPr marL="571500" indent="-57150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 marL="971550" indent="-5143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2pPr>
            <a:lvl3pPr marL="1428750" indent="-5143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3pPr>
            <a:lvl4pPr marL="1771650" indent="-4000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4pPr>
            <a:lvl5pPr marL="2228850" indent="-4000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5pPr>
          </a:lstStyle>
          <a:p>
            <a:pPr lvl="0"/>
            <a:r>
              <a:rPr lang="fr-FR" dirty="0"/>
              <a:t>Ajoutez les parties de votre présentation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373644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F20495-93C8-4399-B916-E4B355834535}"/>
              </a:ext>
            </a:extLst>
          </p:cNvPr>
          <p:cNvSpPr/>
          <p:nvPr userDrawn="1"/>
        </p:nvSpPr>
        <p:spPr>
          <a:xfrm>
            <a:off x="0" y="6176962"/>
            <a:ext cx="12192000" cy="681037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78CC14-F714-4EAC-B532-B7754C093416}"/>
              </a:ext>
            </a:extLst>
          </p:cNvPr>
          <p:cNvSpPr/>
          <p:nvPr userDrawn="1"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D404A5-4B36-4780-9CDF-8ADBF803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690689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7204C0-08BF-4AD1-B739-536DA869C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  <a:lvl2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2pPr>
            <a:lvl3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3pPr>
            <a:lvl4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4pPr>
            <a:lvl5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75F8B9F-697E-49AF-B595-A59F0A84D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7A53352-186D-4A88-B665-7F3CB654A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96E3184-C1A6-4DDF-9C74-E9C23FFEA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1350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0E4AB0-9D2D-4D44-AEFE-2EA83EC4E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814F96-546D-49F4-AB02-9AEB02792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D8A5BE0-AD59-4816-902F-9E7F1A0BF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465E61-5F00-481D-8F66-59AD07A7E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2AECB2-002E-48EA-A292-2BFC9A17D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883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E84988-CFBD-4C13-880D-02CC994EC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C66EFD-2C48-4CD8-B67C-BDFFBCD5D0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86C8B68-7062-4221-A5D2-ACA079B36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5D547B-B289-4064-A4A6-03C8506DF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98CB85-6C35-4017-B138-10031546D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2CA1BFF-96FB-4D7A-B70A-E9BE2F4D5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9104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71898A-666E-4829-AFBA-10C07BCD2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7F5110-0C31-4D00-A0AF-EF91160F3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4E4DA37-968B-4CDE-BDB1-27AB31B3F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0C42345-D0F4-40FE-B76A-A7463D0544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A09BCFC-D2A3-4C01-834D-B01149A94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7DC06D1-645D-4F1C-94FB-839E67500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F289D80-ACA0-4154-8C52-906A7E3D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7634888-BEE9-4C74-8F95-DE1E9F633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3398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F2FF6D-BCE4-4D94-9CF7-89E312E9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5EF1000-6F80-444E-8EA6-2B08D412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756C572-64F6-462F-B907-AE3BBAEC7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6FE08EE-EC02-4CDC-9B35-E9AA0EA3F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3513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F478F4F-BF43-4810-98E8-C5C7A92ED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42FF2A8-40DC-49D6-BC98-0FDC674C7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5A4F8E-A480-4B17-BF85-51F3BC4B6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6632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034A8B-9AA0-4C4D-997C-731EECF0B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DB87D8-D5D6-4AE6-B39A-F5BE842EC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30E8B04-C2F2-4ABB-9C8A-CAFC345508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B2AD699-70F3-4D7D-8F7F-8AEF1D957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5FEC21E-028E-438A-BA8F-93D1B256B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8F0185-F837-47DA-A248-C887169E7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2927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23CEC2B-247E-4CDC-A6C0-BB1FC1D84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1F0BEB4-BBF4-4B80-883D-249457ED2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075EEE-E0E5-410A-87C1-C32D4625D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E54220-0302-4305-9972-56381B748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67EE00-40A1-4FD3-BAA1-D818E38A4B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6362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2E055B-0690-4C15-B2E4-9C3A9AC9D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2A : GWAP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BEE2AEC-DF6E-491B-A257-D1370816F3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SOUTENANCE INTERMEDIAIRE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03C5B43-C618-4C1E-A822-1720A6D207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CHEIKH SIDIA – GAUTIER – PANISSET 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60021A6-1E72-46BF-94F9-B82513A0C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1F1DEF0-80D9-48AB-877D-61C7A72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6D54A66-B490-4CB5-8B48-10BB5CC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4931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C2C155EA-D281-42B4-B81D-9F8CE5D4F5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Le projet GWAP</a:t>
            </a:r>
          </a:p>
          <a:p>
            <a:endParaRPr lang="fr-FR" dirty="0"/>
          </a:p>
          <a:p>
            <a:r>
              <a:rPr lang="fr-FR" dirty="0"/>
              <a:t>Les objectifs</a:t>
            </a:r>
          </a:p>
          <a:p>
            <a:endParaRPr lang="fr-FR" dirty="0"/>
          </a:p>
          <a:p>
            <a:r>
              <a:rPr lang="fr-FR" dirty="0"/>
              <a:t>Démonstration</a:t>
            </a:r>
          </a:p>
          <a:p>
            <a:endParaRPr lang="fr-FR" dirty="0"/>
          </a:p>
          <a:p>
            <a:r>
              <a:rPr lang="fr-FR" dirty="0"/>
              <a:t>L’organisation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0B71F57-4AC3-4444-9CC2-79ADBA21B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BDFAFF8-B507-4605-AE88-04E446AE0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FCB2779-C9B0-44FA-A56C-5723063C4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571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391E79-56CE-437F-AB57-A7223B719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CONTEXTUALISATION</a:t>
            </a:r>
          </a:p>
        </p:txBody>
      </p:sp>
      <p:pic>
        <p:nvPicPr>
          <p:cNvPr id="4" name="ExempleAnno">
            <a:hlinkClick r:id="" action="ppaction://media"/>
            <a:extLst>
              <a:ext uri="{FF2B5EF4-FFF2-40B4-BE49-F238E27FC236}">
                <a16:creationId xmlns:a16="http://schemas.microsoft.com/office/drawing/2014/main" id="{A1648339-D91A-489B-8A22-0D5FA088723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22891" y="1749411"/>
            <a:ext cx="3359150" cy="4351338"/>
          </a:xfrm>
        </p:spPr>
      </p:pic>
      <p:pic>
        <p:nvPicPr>
          <p:cNvPr id="5" name="ExempleAnnoR">
            <a:hlinkClick r:id="" action="ppaction://media"/>
            <a:extLst>
              <a:ext uri="{FF2B5EF4-FFF2-40B4-BE49-F238E27FC236}">
                <a16:creationId xmlns:a16="http://schemas.microsoft.com/office/drawing/2014/main" id="{14CCC592-0803-47A2-A381-2C0A18EB559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466537" y="1749466"/>
            <a:ext cx="3359150" cy="4351283"/>
          </a:xfrm>
          <a:prstGeom prst="rect">
            <a:avLst/>
          </a:prstGeom>
        </p:spPr>
      </p:pic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8F821BB-1443-48EE-A19C-B1EE27246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C7BAEB3-563E-4724-8126-000411A2C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B2EB4A3-C25D-4992-B05E-CBE0551D1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4338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604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60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showWhenStopped="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e 21">
            <a:extLst>
              <a:ext uri="{FF2B5EF4-FFF2-40B4-BE49-F238E27FC236}">
                <a16:creationId xmlns:a16="http://schemas.microsoft.com/office/drawing/2014/main" id="{02839CDF-B40C-4917-A5D2-03B772735CF5}"/>
              </a:ext>
            </a:extLst>
          </p:cNvPr>
          <p:cNvGrpSpPr/>
          <p:nvPr/>
        </p:nvGrpSpPr>
        <p:grpSpPr>
          <a:xfrm>
            <a:off x="8644530" y="2105819"/>
            <a:ext cx="2057400" cy="3733800"/>
            <a:chOff x="1413273" y="2105819"/>
            <a:chExt cx="2057400" cy="37338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0E6B665-98B3-443D-9C7D-33A4FCCAC785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A6153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7393C6B8-606C-4BE7-ADFB-2127CCC7D3A6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5C46867F-3EE7-4CAA-A43E-3BC316706B87}"/>
              </a:ext>
            </a:extLst>
          </p:cNvPr>
          <p:cNvGrpSpPr/>
          <p:nvPr/>
        </p:nvGrpSpPr>
        <p:grpSpPr>
          <a:xfrm>
            <a:off x="6231729" y="2105819"/>
            <a:ext cx="2057400" cy="3733800"/>
            <a:chOff x="1413273" y="2105819"/>
            <a:chExt cx="2057400" cy="37338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B074E3B-870B-490B-8233-56A5B7525BCD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1B4B4C27-8439-422E-A107-7E9E32B419B8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224B545E-E05C-4FC8-9F15-733B9A106654}"/>
              </a:ext>
            </a:extLst>
          </p:cNvPr>
          <p:cNvGrpSpPr/>
          <p:nvPr/>
        </p:nvGrpSpPr>
        <p:grpSpPr>
          <a:xfrm>
            <a:off x="3822501" y="2105819"/>
            <a:ext cx="2057400" cy="3733800"/>
            <a:chOff x="1413273" y="2105819"/>
            <a:chExt cx="2057400" cy="37338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E42E10C-A118-4C85-BA5A-84AAE842FEA9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A6153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C9E1B043-308C-4CD7-B641-C999A5603D4B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729F66D3-C05E-460A-AA5F-69C1B1FD2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CONTRAINTES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25334D88-B202-4DFB-9B78-46FDC430F687}"/>
              </a:ext>
            </a:extLst>
          </p:cNvPr>
          <p:cNvGrpSpPr/>
          <p:nvPr/>
        </p:nvGrpSpPr>
        <p:grpSpPr>
          <a:xfrm>
            <a:off x="1413273" y="2105819"/>
            <a:ext cx="2057400" cy="3733800"/>
            <a:chOff x="1413273" y="2105819"/>
            <a:chExt cx="2057400" cy="37338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F0D0B4D-4271-4499-A9E4-B33357E226F2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B7AFCF6F-2CBE-4888-A2A0-F460AAEDEECB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EAD39D-DD47-4CD9-98C6-400CBF96B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2078" y="4092572"/>
            <a:ext cx="2057400" cy="1487091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Validité</a:t>
            </a:r>
          </a:p>
          <a:p>
            <a:pPr marL="0" indent="0" algn="ctr"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en garantissant la validé des annotations…</a:t>
            </a:r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FB3258BC-28D9-4529-8F61-69744DF2C9F9}"/>
              </a:ext>
            </a:extLst>
          </p:cNvPr>
          <p:cNvSpPr txBox="1">
            <a:spLocks/>
          </p:cNvSpPr>
          <p:nvPr/>
        </p:nvSpPr>
        <p:spPr>
          <a:xfrm>
            <a:off x="8640957" y="4100313"/>
            <a:ext cx="2057400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Diffusion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et en ajoutant un effet « addictif ».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0F9D3E52-5227-474B-BAE4-EDC7D562406F}"/>
              </a:ext>
            </a:extLst>
          </p:cNvPr>
          <p:cNvSpPr txBox="1">
            <a:spLocks/>
          </p:cNvSpPr>
          <p:nvPr/>
        </p:nvSpPr>
        <p:spPr>
          <a:xfrm>
            <a:off x="1343622" y="4091779"/>
            <a:ext cx="2196702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Annotation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Annoter de nombreux documents…</a:t>
            </a:r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DF2F5FC4-DCF3-44C4-A27A-EB56354A6A14}"/>
              </a:ext>
            </a:extLst>
          </p:cNvPr>
          <p:cNvSpPr txBox="1">
            <a:spLocks/>
          </p:cNvSpPr>
          <p:nvPr/>
        </p:nvSpPr>
        <p:spPr>
          <a:xfrm>
            <a:off x="3752850" y="4091778"/>
            <a:ext cx="2196702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Jeu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de </a:t>
            </a:r>
            <a:r>
              <a:rPr lang="fr-FR" sz="1800" dirty="0">
                <a:latin typeface="Montserrat Light" panose="00000400000000000000" pitchFamily="2" charset="0"/>
              </a:rPr>
              <a:t>façon</a:t>
            </a:r>
            <a:r>
              <a:rPr lang="fr-FR" sz="1600" dirty="0">
                <a:latin typeface="Montserrat Light" panose="00000400000000000000" pitchFamily="2" charset="0"/>
              </a:rPr>
              <a:t> ludique…</a:t>
            </a:r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5CDE12A5-4102-4262-A169-40A6FF17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937" y="2679300"/>
            <a:ext cx="892527" cy="803275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1715B893-6753-4302-B7D0-A76CE7861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534" y="2699537"/>
            <a:ext cx="820800" cy="802060"/>
          </a:xfrm>
          <a:prstGeom prst="rect">
            <a:avLst/>
          </a:prstGeom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7A0B5E8C-C4AB-488E-B3C3-A40C93C20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437" y="2872975"/>
            <a:ext cx="878543" cy="609600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947E741E-1498-4EBE-BB31-06229369A6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117" y="2746356"/>
            <a:ext cx="701711" cy="704886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611794-57AE-4855-963B-79C62F5D9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068B50-DB15-4332-8ACE-DEEC97815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5C4104F-9CCB-4252-8B8B-98681A39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49938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2C95E7-9FFD-420A-B94C-49A295FBD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NOTRE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A015F8-B9EE-4435-9ADA-35F2A82B5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Game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Pupose</a:t>
            </a:r>
            <a:r>
              <a:rPr lang="fr-FR" dirty="0"/>
              <a:t> 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D712C6-82D1-4B00-8054-8D4E99724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209579F-FD3E-48F3-A27C-73D65CF68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85EB6C-9A0D-4353-8964-47D8A183A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505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6D0C6A-FE95-4A05-BD1E-78665235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ETAT ACTUEL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5F6128-209D-44FD-97A4-6781755F4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D6FF932-D658-4601-9A2F-C203B2F6D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A351BA8-F189-483D-9242-B6C0A0EA2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A7D251-BA88-4120-B141-9B6B5E307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2152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B4FFBA3D-F9E0-44EB-8544-7BBAC4CBC93F}"/>
              </a:ext>
            </a:extLst>
          </p:cNvPr>
          <p:cNvGrpSpPr/>
          <p:nvPr/>
        </p:nvGrpSpPr>
        <p:grpSpPr>
          <a:xfrm>
            <a:off x="1413273" y="2105819"/>
            <a:ext cx="2057400" cy="3733800"/>
            <a:chOff x="1413273" y="2105819"/>
            <a:chExt cx="2057400" cy="3733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C135301-7CDD-4FB6-81D4-FA209F7D3B7D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7A65525-EBE5-44B1-A2C3-060198E87FB0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dirty="0">
                <a:solidFill>
                  <a:srgbClr val="551913"/>
                </a:solidFill>
              </a:endParaRPr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A2959351-8511-49A8-9426-3ED1F8291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687050" cy="1690689"/>
          </a:xfrm>
        </p:spPr>
        <p:txBody>
          <a:bodyPr/>
          <a:lstStyle/>
          <a:p>
            <a:r>
              <a:rPr lang="fr-FR" dirty="0"/>
              <a:t>COMMENT AVONS-NOUS TRAVAILLE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4402AC-EBE6-417C-AFEA-3654A6998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3272" y="3934437"/>
            <a:ext cx="2057399" cy="1905182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fr-FR" sz="2400" dirty="0"/>
              <a:t>Graphismes</a:t>
            </a:r>
          </a:p>
          <a:p>
            <a:pPr marL="0" indent="0" algn="ctr">
              <a:buNone/>
            </a:pPr>
            <a:r>
              <a:rPr lang="fr-FR" sz="2400" dirty="0"/>
              <a:t>Réseau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035B63A7-A485-4EB4-9D66-26D9BC1421A8}"/>
              </a:ext>
            </a:extLst>
          </p:cNvPr>
          <p:cNvSpPr txBox="1">
            <a:spLocks/>
          </p:cNvSpPr>
          <p:nvPr/>
        </p:nvSpPr>
        <p:spPr>
          <a:xfrm>
            <a:off x="6663930" y="3848099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C9EF26F-E350-4403-98C7-5665F32757A4}"/>
              </a:ext>
            </a:extLst>
          </p:cNvPr>
          <p:cNvGrpSpPr/>
          <p:nvPr/>
        </p:nvGrpSpPr>
        <p:grpSpPr>
          <a:xfrm>
            <a:off x="5067300" y="2067537"/>
            <a:ext cx="2057400" cy="3733800"/>
            <a:chOff x="1413273" y="2105819"/>
            <a:chExt cx="2057400" cy="37338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C13A367-D1E3-48D1-BDE3-D45FD5DDC0A8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A6153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5F3B75E5-7D8F-4259-A6E1-EA29C6412D2B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dirty="0">
                <a:solidFill>
                  <a:srgbClr val="551913"/>
                </a:solidFill>
              </a:endParaRP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F98B2332-1226-458C-85EE-E7B421A8E4B2}"/>
              </a:ext>
            </a:extLst>
          </p:cNvPr>
          <p:cNvGrpSpPr/>
          <p:nvPr/>
        </p:nvGrpSpPr>
        <p:grpSpPr>
          <a:xfrm>
            <a:off x="8721329" y="2067537"/>
            <a:ext cx="2057400" cy="3733800"/>
            <a:chOff x="1413273" y="2105819"/>
            <a:chExt cx="2057400" cy="37338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2940C65-A3C1-425B-A4DE-2DF42D61FD4B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0A6530B3-79F8-423F-8ED8-4429F2A71E41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dirty="0">
                <a:solidFill>
                  <a:srgbClr val="551913"/>
                </a:solidFill>
              </a:endParaRPr>
            </a:p>
          </p:txBody>
        </p:sp>
      </p:grp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D2933A6A-AD80-42A3-A105-A4B08C5A534C}"/>
              </a:ext>
            </a:extLst>
          </p:cNvPr>
          <p:cNvSpPr txBox="1">
            <a:spLocks/>
          </p:cNvSpPr>
          <p:nvPr/>
        </p:nvSpPr>
        <p:spPr>
          <a:xfrm>
            <a:off x="1413270" y="2151962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2400" dirty="0">
                <a:latin typeface="Montserrat SemiBold" panose="00000700000000000000" pitchFamily="2" charset="0"/>
              </a:rPr>
              <a:t>Gauthier</a:t>
            </a:r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4CC2CA4A-23B7-44F5-A855-2318E968AC6F}"/>
              </a:ext>
            </a:extLst>
          </p:cNvPr>
          <p:cNvSpPr txBox="1">
            <a:spLocks/>
          </p:cNvSpPr>
          <p:nvPr/>
        </p:nvSpPr>
        <p:spPr>
          <a:xfrm>
            <a:off x="5067296" y="2151962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2400" dirty="0">
                <a:latin typeface="Montserrat SemiBold" panose="00000700000000000000" pitchFamily="2" charset="0"/>
              </a:rPr>
              <a:t>Théo</a:t>
            </a:r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308FF176-27DF-4894-A9C4-884DDDCC128A}"/>
              </a:ext>
            </a:extLst>
          </p:cNvPr>
          <p:cNvSpPr txBox="1">
            <a:spLocks/>
          </p:cNvSpPr>
          <p:nvPr/>
        </p:nvSpPr>
        <p:spPr>
          <a:xfrm>
            <a:off x="8721329" y="2151962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SemiBold" panose="00000700000000000000" pitchFamily="2" charset="0"/>
              </a:rPr>
              <a:t>Souleymane</a:t>
            </a:r>
            <a:endParaRPr lang="fr-FR" sz="2400" dirty="0">
              <a:latin typeface="Montserrat SemiBold" panose="00000700000000000000" pitchFamily="2" charset="0"/>
            </a:endParaRP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7D8C92D-762B-4C75-9356-EBF1DC0F9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6CF3088-0471-40B9-A366-52CDDD4E2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19" name="Espace réservé du numéro de diapositive 18">
            <a:extLst>
              <a:ext uri="{FF2B5EF4-FFF2-40B4-BE49-F238E27FC236}">
                <a16:creationId xmlns:a16="http://schemas.microsoft.com/office/drawing/2014/main" id="{D650076B-A19A-48FA-9776-FBF71F281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772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2F086A-6F93-4D59-9D34-224C4B5D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 LA SUITE…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241BE1-5341-400D-912F-25DE503CE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7083C7-FED8-4B07-9AB2-A04F7E4C4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AB8E14-3E57-4A23-9AD1-5394F9D6E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DF4D6FD-575D-496C-868A-589434261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3865065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94</Words>
  <Application>Microsoft Office PowerPoint</Application>
  <PresentationFormat>Grand écran</PresentationFormat>
  <Paragraphs>54</Paragraphs>
  <Slides>8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Montserrat</vt:lpstr>
      <vt:lpstr>Montserrat ExtraLight</vt:lpstr>
      <vt:lpstr>Montserrat Light</vt:lpstr>
      <vt:lpstr>Montserrat SemiBold</vt:lpstr>
      <vt:lpstr>Thème Office</vt:lpstr>
      <vt:lpstr>PROJET 2A : GWAP </vt:lpstr>
      <vt:lpstr>Présentation PowerPoint</vt:lpstr>
      <vt:lpstr>CONTEXTUALISATION</vt:lpstr>
      <vt:lpstr>CONTRAINTES</vt:lpstr>
      <vt:lpstr>NOTRE PROJET</vt:lpstr>
      <vt:lpstr>ETAT ACTUEL</vt:lpstr>
      <vt:lpstr>COMMENT AVONS-NOUS TRAVAILLE</vt:lpstr>
      <vt:lpstr>POUR LA SUITE…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Gauthier</dc:creator>
  <cp:lastModifiedBy>Gauthier</cp:lastModifiedBy>
  <cp:revision>29</cp:revision>
  <dcterms:created xsi:type="dcterms:W3CDTF">2018-01-17T11:48:03Z</dcterms:created>
  <dcterms:modified xsi:type="dcterms:W3CDTF">2018-01-21T18:54:56Z</dcterms:modified>
</cp:coreProperties>
</file>